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1.jpeg" ContentType="image/jpeg"/>
  <Override PartName="/ppt/media/image2.jpeg" ContentType="image/jpeg"/>
  <Override PartName="/ppt/media/media3.mkv" ContentType="application/vnd.sun.star.media"/>
  <Override PartName="/ppt/media/image4.png" ContentType="image/png"/>
  <Override PartName="/ppt/media/image5.jpeg" ContentType="image/jpeg"/>
  <Override PartName="/ppt/media/image6.png" ContentType="image/png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</p:sldIdLst>
  <p:sldSz cx="9144000" cy="51435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
</Relationships>
</file>

<file path=ppt/media/image1.jpeg>
</file>

<file path=ppt/media/image2.jpeg>
</file>

<file path=ppt/media/image4.png>
</file>

<file path=ppt/media/image5.jpeg>
</file>

<file path=ppt/media/image6.png>
</file>

<file path=ppt/media/media3.mkv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2659320" y="4935960"/>
            <a:ext cx="3847320" cy="20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68400" rIns="68400" tIns="34200" bIns="34200">
            <a:spAutoFit/>
          </a:bodyPr>
          <a:p>
            <a:pPr algn="ctr">
              <a:lnSpc>
                <a:spcPct val="100000"/>
              </a:lnSpc>
            </a:pPr>
            <a:r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Restricted Circulation | L&amp;T Technology Services | www.LTTS.com</a:t>
            </a:r>
            <a:endParaRPr b="0" lang="en-IN" sz="900" spc="-1" strike="noStrike">
              <a:latin typeface="Arial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8578080" y="4935960"/>
            <a:ext cx="459720" cy="20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 algn="r">
              <a:lnSpc>
                <a:spcPct val="100000"/>
              </a:lnSpc>
            </a:pPr>
            <a:fld id="{8B231BAB-1547-4851-9B33-C50CF1FCEA04}" type="slidenum"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&lt;number&gt;</a:t>
            </a:fld>
            <a:endParaRPr b="0" lang="en-IN" sz="900" spc="-1" strike="noStrike">
              <a:latin typeface="Arial"/>
            </a:endParaRPr>
          </a:p>
        </p:txBody>
      </p:sp>
      <p:grpSp>
        <p:nvGrpSpPr>
          <p:cNvPr id="2" name="Group 3"/>
          <p:cNvGrpSpPr/>
          <p:nvPr/>
        </p:nvGrpSpPr>
        <p:grpSpPr>
          <a:xfrm>
            <a:off x="249840" y="475200"/>
            <a:ext cx="8643240" cy="106920"/>
            <a:chOff x="249840" y="475200"/>
            <a:chExt cx="8643240" cy="106920"/>
          </a:xfrm>
        </p:grpSpPr>
        <p:sp>
          <p:nvSpPr>
            <p:cNvPr id="3" name="CustomShape 4"/>
            <p:cNvSpPr/>
            <p:nvPr/>
          </p:nvSpPr>
          <p:spPr>
            <a:xfrm>
              <a:off x="249840" y="475200"/>
              <a:ext cx="8584200" cy="10692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" name="CustomShape 5"/>
            <p:cNvSpPr/>
            <p:nvPr/>
          </p:nvSpPr>
          <p:spPr>
            <a:xfrm flipH="1" flipV="1" rot="10800000">
              <a:off x="308520" y="474840"/>
              <a:ext cx="8584200" cy="10692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5" name="Group 6"/>
          <p:cNvGrpSpPr/>
          <p:nvPr/>
        </p:nvGrpSpPr>
        <p:grpSpPr>
          <a:xfrm>
            <a:off x="249840" y="475200"/>
            <a:ext cx="8643240" cy="106920"/>
            <a:chOff x="249840" y="475200"/>
            <a:chExt cx="8643240" cy="106920"/>
          </a:xfrm>
        </p:grpSpPr>
        <p:sp>
          <p:nvSpPr>
            <p:cNvPr id="6" name="CustomShape 7"/>
            <p:cNvSpPr/>
            <p:nvPr/>
          </p:nvSpPr>
          <p:spPr>
            <a:xfrm>
              <a:off x="249840" y="475200"/>
              <a:ext cx="8584200" cy="10692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" name="CustomShape 8"/>
            <p:cNvSpPr/>
            <p:nvPr/>
          </p:nvSpPr>
          <p:spPr>
            <a:xfrm flipH="1" flipV="1" rot="10800000">
              <a:off x="308520" y="474840"/>
              <a:ext cx="8584200" cy="10692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" name="PlaceHolder 9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" name="PlaceHolder 10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1"/>
          <p:cNvGrpSpPr/>
          <p:nvPr/>
        </p:nvGrpSpPr>
        <p:grpSpPr>
          <a:xfrm>
            <a:off x="249840" y="475200"/>
            <a:ext cx="8643240" cy="106920"/>
            <a:chOff x="249840" y="475200"/>
            <a:chExt cx="8643240" cy="106920"/>
          </a:xfrm>
        </p:grpSpPr>
        <p:sp>
          <p:nvSpPr>
            <p:cNvPr id="47" name="CustomShape 2"/>
            <p:cNvSpPr/>
            <p:nvPr/>
          </p:nvSpPr>
          <p:spPr>
            <a:xfrm>
              <a:off x="249840" y="475200"/>
              <a:ext cx="8584200" cy="10692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8" name="CustomShape 3"/>
            <p:cNvSpPr/>
            <p:nvPr/>
          </p:nvSpPr>
          <p:spPr>
            <a:xfrm flipH="1" flipV="1" rot="10800000">
              <a:off x="308520" y="474840"/>
              <a:ext cx="8584200" cy="10692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9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 hidden="1"/>
          <p:cNvSpPr/>
          <p:nvPr/>
        </p:nvSpPr>
        <p:spPr>
          <a:xfrm>
            <a:off x="2659320" y="4935960"/>
            <a:ext cx="3847320" cy="20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68400" rIns="68400" tIns="34200" bIns="34200">
            <a:spAutoFit/>
          </a:bodyPr>
          <a:p>
            <a:pPr algn="ctr">
              <a:lnSpc>
                <a:spcPct val="100000"/>
              </a:lnSpc>
            </a:pPr>
            <a:r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Restricted Circulation | L&amp;T Technology Services | www.LTTS.com</a:t>
            </a:r>
            <a:endParaRPr b="0" lang="en-IN" sz="900" spc="-1" strike="noStrike">
              <a:latin typeface="Arial"/>
            </a:endParaRPr>
          </a:p>
        </p:txBody>
      </p:sp>
      <p:sp>
        <p:nvSpPr>
          <p:cNvPr id="88" name="CustomShape 2" hidden="1"/>
          <p:cNvSpPr/>
          <p:nvPr/>
        </p:nvSpPr>
        <p:spPr>
          <a:xfrm>
            <a:off x="8578080" y="4935960"/>
            <a:ext cx="459720" cy="20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 algn="r">
              <a:lnSpc>
                <a:spcPct val="100000"/>
              </a:lnSpc>
            </a:pPr>
            <a:fld id="{57E602F9-8CAD-43FB-818C-43AB1B03C4D0}" type="slidenum">
              <a:rPr b="0" lang="en-US" sz="900" spc="-1" strike="noStrike">
                <a:solidFill>
                  <a:srgbClr val="404040"/>
                </a:solidFill>
                <a:latin typeface="Calibri"/>
                <a:ea typeface="DejaVu Sans"/>
              </a:rPr>
              <a:t>&lt;number&gt;</a:t>
            </a:fld>
            <a:endParaRPr b="0" lang="en-IN" sz="900" spc="-1" strike="noStrike">
              <a:latin typeface="Arial"/>
            </a:endParaRPr>
          </a:p>
        </p:txBody>
      </p:sp>
      <p:grpSp>
        <p:nvGrpSpPr>
          <p:cNvPr id="89" name="Group 3"/>
          <p:cNvGrpSpPr/>
          <p:nvPr/>
        </p:nvGrpSpPr>
        <p:grpSpPr>
          <a:xfrm>
            <a:off x="249840" y="475200"/>
            <a:ext cx="8643240" cy="106920"/>
            <a:chOff x="249840" y="475200"/>
            <a:chExt cx="8643240" cy="106920"/>
          </a:xfrm>
        </p:grpSpPr>
        <p:sp>
          <p:nvSpPr>
            <p:cNvPr id="90" name="CustomShape 4"/>
            <p:cNvSpPr/>
            <p:nvPr/>
          </p:nvSpPr>
          <p:spPr>
            <a:xfrm>
              <a:off x="249840" y="475200"/>
              <a:ext cx="8584200" cy="10692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1" name="CustomShape 5"/>
            <p:cNvSpPr/>
            <p:nvPr/>
          </p:nvSpPr>
          <p:spPr>
            <a:xfrm flipH="1" flipV="1" rot="10800000">
              <a:off x="308520" y="474840"/>
              <a:ext cx="8584200" cy="106920"/>
            </a:xfrm>
            <a:custGeom>
              <a:avLst/>
              <a:gdLst/>
              <a:ah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rotWithShape="0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92" name="Group 6"/>
          <p:cNvGrpSpPr/>
          <p:nvPr/>
        </p:nvGrpSpPr>
        <p:grpSpPr>
          <a:xfrm>
            <a:off x="0" y="-12960"/>
            <a:ext cx="9137160" cy="4914720"/>
            <a:chOff x="0" y="-12960"/>
            <a:chExt cx="9137160" cy="4914720"/>
          </a:xfrm>
        </p:grpSpPr>
        <p:sp>
          <p:nvSpPr>
            <p:cNvPr id="93" name="Line 7"/>
            <p:cNvSpPr/>
            <p:nvPr/>
          </p:nvSpPr>
          <p:spPr>
            <a:xfrm>
              <a:off x="1425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4" name="Line 8"/>
            <p:cNvSpPr/>
            <p:nvPr/>
          </p:nvSpPr>
          <p:spPr>
            <a:xfrm>
              <a:off x="2952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5" name="Line 9"/>
            <p:cNvSpPr/>
            <p:nvPr/>
          </p:nvSpPr>
          <p:spPr>
            <a:xfrm>
              <a:off x="4478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6" name="Line 10"/>
            <p:cNvSpPr/>
            <p:nvPr/>
          </p:nvSpPr>
          <p:spPr>
            <a:xfrm>
              <a:off x="600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7" name="Line 11"/>
            <p:cNvSpPr/>
            <p:nvPr/>
          </p:nvSpPr>
          <p:spPr>
            <a:xfrm>
              <a:off x="753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8" name="Line 12"/>
            <p:cNvSpPr/>
            <p:nvPr/>
          </p:nvSpPr>
          <p:spPr>
            <a:xfrm>
              <a:off x="9061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9" name="Line 13"/>
            <p:cNvSpPr/>
            <p:nvPr/>
          </p:nvSpPr>
          <p:spPr>
            <a:xfrm>
              <a:off x="10587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0" name="Line 14"/>
            <p:cNvSpPr/>
            <p:nvPr/>
          </p:nvSpPr>
          <p:spPr>
            <a:xfrm>
              <a:off x="1211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1" name="Line 15"/>
            <p:cNvSpPr/>
            <p:nvPr/>
          </p:nvSpPr>
          <p:spPr>
            <a:xfrm>
              <a:off x="1364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2" name="Line 16"/>
            <p:cNvSpPr/>
            <p:nvPr/>
          </p:nvSpPr>
          <p:spPr>
            <a:xfrm>
              <a:off x="15170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3" name="Line 17"/>
            <p:cNvSpPr/>
            <p:nvPr/>
          </p:nvSpPr>
          <p:spPr>
            <a:xfrm>
              <a:off x="16696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4" name="Line 18"/>
            <p:cNvSpPr/>
            <p:nvPr/>
          </p:nvSpPr>
          <p:spPr>
            <a:xfrm>
              <a:off x="1822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5" name="Line 19"/>
            <p:cNvSpPr/>
            <p:nvPr/>
          </p:nvSpPr>
          <p:spPr>
            <a:xfrm>
              <a:off x="1975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6" name="Line 20"/>
            <p:cNvSpPr/>
            <p:nvPr/>
          </p:nvSpPr>
          <p:spPr>
            <a:xfrm>
              <a:off x="21279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7" name="Line 21"/>
            <p:cNvSpPr/>
            <p:nvPr/>
          </p:nvSpPr>
          <p:spPr>
            <a:xfrm>
              <a:off x="22806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8" name="Line 22"/>
            <p:cNvSpPr/>
            <p:nvPr/>
          </p:nvSpPr>
          <p:spPr>
            <a:xfrm>
              <a:off x="2433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9" name="Line 23"/>
            <p:cNvSpPr/>
            <p:nvPr/>
          </p:nvSpPr>
          <p:spPr>
            <a:xfrm>
              <a:off x="2586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0" name="Line 24"/>
            <p:cNvSpPr/>
            <p:nvPr/>
          </p:nvSpPr>
          <p:spPr>
            <a:xfrm>
              <a:off x="27388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1" name="Line 25"/>
            <p:cNvSpPr/>
            <p:nvPr/>
          </p:nvSpPr>
          <p:spPr>
            <a:xfrm>
              <a:off x="28915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2" name="Line 26"/>
            <p:cNvSpPr/>
            <p:nvPr/>
          </p:nvSpPr>
          <p:spPr>
            <a:xfrm>
              <a:off x="3044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3" name="Line 27"/>
            <p:cNvSpPr/>
            <p:nvPr/>
          </p:nvSpPr>
          <p:spPr>
            <a:xfrm>
              <a:off x="3197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4" name="Line 28"/>
            <p:cNvSpPr/>
            <p:nvPr/>
          </p:nvSpPr>
          <p:spPr>
            <a:xfrm>
              <a:off x="33498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5" name="Line 29"/>
            <p:cNvSpPr/>
            <p:nvPr/>
          </p:nvSpPr>
          <p:spPr>
            <a:xfrm>
              <a:off x="35024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6" name="Line 30"/>
            <p:cNvSpPr/>
            <p:nvPr/>
          </p:nvSpPr>
          <p:spPr>
            <a:xfrm>
              <a:off x="3655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7" name="Line 31"/>
            <p:cNvSpPr/>
            <p:nvPr/>
          </p:nvSpPr>
          <p:spPr>
            <a:xfrm>
              <a:off x="3808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8" name="Line 32"/>
            <p:cNvSpPr/>
            <p:nvPr/>
          </p:nvSpPr>
          <p:spPr>
            <a:xfrm>
              <a:off x="39607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9" name="Line 33"/>
            <p:cNvSpPr/>
            <p:nvPr/>
          </p:nvSpPr>
          <p:spPr>
            <a:xfrm>
              <a:off x="41133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0" name="Line 34"/>
            <p:cNvSpPr/>
            <p:nvPr/>
          </p:nvSpPr>
          <p:spPr>
            <a:xfrm>
              <a:off x="42660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1" name="Line 35"/>
            <p:cNvSpPr/>
            <p:nvPr/>
          </p:nvSpPr>
          <p:spPr>
            <a:xfrm>
              <a:off x="44186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2" name="Line 36"/>
            <p:cNvSpPr/>
            <p:nvPr/>
          </p:nvSpPr>
          <p:spPr>
            <a:xfrm>
              <a:off x="45716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3" name="Line 37"/>
            <p:cNvSpPr/>
            <p:nvPr/>
          </p:nvSpPr>
          <p:spPr>
            <a:xfrm>
              <a:off x="47242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4" name="Line 38"/>
            <p:cNvSpPr/>
            <p:nvPr/>
          </p:nvSpPr>
          <p:spPr>
            <a:xfrm>
              <a:off x="48769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5" name="Line 39"/>
            <p:cNvSpPr/>
            <p:nvPr/>
          </p:nvSpPr>
          <p:spPr>
            <a:xfrm>
              <a:off x="50295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6" name="Line 40"/>
            <p:cNvSpPr/>
            <p:nvPr/>
          </p:nvSpPr>
          <p:spPr>
            <a:xfrm>
              <a:off x="51825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7" name="Line 41"/>
            <p:cNvSpPr/>
            <p:nvPr/>
          </p:nvSpPr>
          <p:spPr>
            <a:xfrm>
              <a:off x="53352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8" name="Line 42"/>
            <p:cNvSpPr/>
            <p:nvPr/>
          </p:nvSpPr>
          <p:spPr>
            <a:xfrm>
              <a:off x="54878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9" name="Line 43"/>
            <p:cNvSpPr/>
            <p:nvPr/>
          </p:nvSpPr>
          <p:spPr>
            <a:xfrm>
              <a:off x="5640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0" name="Line 44"/>
            <p:cNvSpPr/>
            <p:nvPr/>
          </p:nvSpPr>
          <p:spPr>
            <a:xfrm>
              <a:off x="57934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1" name="Line 45"/>
            <p:cNvSpPr/>
            <p:nvPr/>
          </p:nvSpPr>
          <p:spPr>
            <a:xfrm>
              <a:off x="59461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2" name="Line 46"/>
            <p:cNvSpPr/>
            <p:nvPr/>
          </p:nvSpPr>
          <p:spPr>
            <a:xfrm>
              <a:off x="60987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3" name="Line 47"/>
            <p:cNvSpPr/>
            <p:nvPr/>
          </p:nvSpPr>
          <p:spPr>
            <a:xfrm>
              <a:off x="6251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4" name="Line 48"/>
            <p:cNvSpPr/>
            <p:nvPr/>
          </p:nvSpPr>
          <p:spPr>
            <a:xfrm>
              <a:off x="64044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5" name="Line 49"/>
            <p:cNvSpPr/>
            <p:nvPr/>
          </p:nvSpPr>
          <p:spPr>
            <a:xfrm>
              <a:off x="65570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6" name="Line 50"/>
            <p:cNvSpPr/>
            <p:nvPr/>
          </p:nvSpPr>
          <p:spPr>
            <a:xfrm>
              <a:off x="67096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7" name="Line 51"/>
            <p:cNvSpPr/>
            <p:nvPr/>
          </p:nvSpPr>
          <p:spPr>
            <a:xfrm>
              <a:off x="6862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8" name="Line 52"/>
            <p:cNvSpPr/>
            <p:nvPr/>
          </p:nvSpPr>
          <p:spPr>
            <a:xfrm>
              <a:off x="70153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9" name="Line 53"/>
            <p:cNvSpPr/>
            <p:nvPr/>
          </p:nvSpPr>
          <p:spPr>
            <a:xfrm>
              <a:off x="71679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0" name="Line 54"/>
            <p:cNvSpPr/>
            <p:nvPr/>
          </p:nvSpPr>
          <p:spPr>
            <a:xfrm>
              <a:off x="73206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1" name="Line 55"/>
            <p:cNvSpPr/>
            <p:nvPr/>
          </p:nvSpPr>
          <p:spPr>
            <a:xfrm>
              <a:off x="7473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2" name="Line 56"/>
            <p:cNvSpPr/>
            <p:nvPr/>
          </p:nvSpPr>
          <p:spPr>
            <a:xfrm>
              <a:off x="76262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3" name="Line 57"/>
            <p:cNvSpPr/>
            <p:nvPr/>
          </p:nvSpPr>
          <p:spPr>
            <a:xfrm>
              <a:off x="77788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4" name="Line 58"/>
            <p:cNvSpPr/>
            <p:nvPr/>
          </p:nvSpPr>
          <p:spPr>
            <a:xfrm>
              <a:off x="79315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5" name="Line 59"/>
            <p:cNvSpPr/>
            <p:nvPr/>
          </p:nvSpPr>
          <p:spPr>
            <a:xfrm>
              <a:off x="8084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6" name="Line 60"/>
            <p:cNvSpPr/>
            <p:nvPr/>
          </p:nvSpPr>
          <p:spPr>
            <a:xfrm>
              <a:off x="823716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7" name="Line 61"/>
            <p:cNvSpPr/>
            <p:nvPr/>
          </p:nvSpPr>
          <p:spPr>
            <a:xfrm>
              <a:off x="838980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8" name="Line 62"/>
            <p:cNvSpPr/>
            <p:nvPr/>
          </p:nvSpPr>
          <p:spPr>
            <a:xfrm>
              <a:off x="854244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9" name="Line 63"/>
            <p:cNvSpPr/>
            <p:nvPr/>
          </p:nvSpPr>
          <p:spPr>
            <a:xfrm>
              <a:off x="8695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0" name="Line 64"/>
            <p:cNvSpPr/>
            <p:nvPr/>
          </p:nvSpPr>
          <p:spPr>
            <a:xfrm>
              <a:off x="884808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1" name="Line 65"/>
            <p:cNvSpPr/>
            <p:nvPr/>
          </p:nvSpPr>
          <p:spPr>
            <a:xfrm>
              <a:off x="9000720" y="-6480"/>
              <a:ext cx="0" cy="490824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2" name="Line 66"/>
            <p:cNvSpPr/>
            <p:nvPr/>
          </p:nvSpPr>
          <p:spPr>
            <a:xfrm flipH="1">
              <a:off x="0" y="-129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3" name="Line 67"/>
            <p:cNvSpPr/>
            <p:nvPr/>
          </p:nvSpPr>
          <p:spPr>
            <a:xfrm flipH="1">
              <a:off x="0" y="1396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4" name="Line 68"/>
            <p:cNvSpPr/>
            <p:nvPr/>
          </p:nvSpPr>
          <p:spPr>
            <a:xfrm flipH="1">
              <a:off x="0" y="2926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5" name="Line 69"/>
            <p:cNvSpPr/>
            <p:nvPr/>
          </p:nvSpPr>
          <p:spPr>
            <a:xfrm flipH="1">
              <a:off x="0" y="4453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6" name="Line 70"/>
            <p:cNvSpPr/>
            <p:nvPr/>
          </p:nvSpPr>
          <p:spPr>
            <a:xfrm flipH="1">
              <a:off x="0" y="5983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7" name="Line 71"/>
            <p:cNvSpPr/>
            <p:nvPr/>
          </p:nvSpPr>
          <p:spPr>
            <a:xfrm flipH="1">
              <a:off x="0" y="7509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8" name="Line 72"/>
            <p:cNvSpPr/>
            <p:nvPr/>
          </p:nvSpPr>
          <p:spPr>
            <a:xfrm flipH="1">
              <a:off x="0" y="9039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9" name="Line 73"/>
            <p:cNvSpPr/>
            <p:nvPr/>
          </p:nvSpPr>
          <p:spPr>
            <a:xfrm flipH="1">
              <a:off x="0" y="10566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0" name="Line 74"/>
            <p:cNvSpPr/>
            <p:nvPr/>
          </p:nvSpPr>
          <p:spPr>
            <a:xfrm flipH="1">
              <a:off x="0" y="12096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1" name="Line 75"/>
            <p:cNvSpPr/>
            <p:nvPr/>
          </p:nvSpPr>
          <p:spPr>
            <a:xfrm flipH="1">
              <a:off x="0" y="13622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2" name="Line 76"/>
            <p:cNvSpPr/>
            <p:nvPr/>
          </p:nvSpPr>
          <p:spPr>
            <a:xfrm flipH="1">
              <a:off x="0" y="15152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3" name="Line 77"/>
            <p:cNvSpPr/>
            <p:nvPr/>
          </p:nvSpPr>
          <p:spPr>
            <a:xfrm flipH="1">
              <a:off x="0" y="16682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4" name="Line 78"/>
            <p:cNvSpPr/>
            <p:nvPr/>
          </p:nvSpPr>
          <p:spPr>
            <a:xfrm flipH="1">
              <a:off x="0" y="18208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5" name="Line 79"/>
            <p:cNvSpPr/>
            <p:nvPr/>
          </p:nvSpPr>
          <p:spPr>
            <a:xfrm flipH="1">
              <a:off x="0" y="19738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6" name="Line 80"/>
            <p:cNvSpPr/>
            <p:nvPr/>
          </p:nvSpPr>
          <p:spPr>
            <a:xfrm flipH="1">
              <a:off x="0" y="21265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7" name="Line 81"/>
            <p:cNvSpPr/>
            <p:nvPr/>
          </p:nvSpPr>
          <p:spPr>
            <a:xfrm flipH="1">
              <a:off x="0" y="22795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8" name="Line 82"/>
            <p:cNvSpPr/>
            <p:nvPr/>
          </p:nvSpPr>
          <p:spPr>
            <a:xfrm flipH="1">
              <a:off x="0" y="24321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9" name="Line 83"/>
            <p:cNvSpPr/>
            <p:nvPr/>
          </p:nvSpPr>
          <p:spPr>
            <a:xfrm flipH="1">
              <a:off x="0" y="25851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0" name="Line 84"/>
            <p:cNvSpPr/>
            <p:nvPr/>
          </p:nvSpPr>
          <p:spPr>
            <a:xfrm flipH="1">
              <a:off x="0" y="27378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1" name="Line 85"/>
            <p:cNvSpPr/>
            <p:nvPr/>
          </p:nvSpPr>
          <p:spPr>
            <a:xfrm flipH="1">
              <a:off x="0" y="28908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2" name="Line 86"/>
            <p:cNvSpPr/>
            <p:nvPr/>
          </p:nvSpPr>
          <p:spPr>
            <a:xfrm flipH="1">
              <a:off x="0" y="30434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3" name="Line 87"/>
            <p:cNvSpPr/>
            <p:nvPr/>
          </p:nvSpPr>
          <p:spPr>
            <a:xfrm flipH="1">
              <a:off x="0" y="31964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4" name="Line 88"/>
            <p:cNvSpPr/>
            <p:nvPr/>
          </p:nvSpPr>
          <p:spPr>
            <a:xfrm flipH="1">
              <a:off x="0" y="334944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5" name="Line 89"/>
            <p:cNvSpPr/>
            <p:nvPr/>
          </p:nvSpPr>
          <p:spPr>
            <a:xfrm flipH="1">
              <a:off x="0" y="35020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6" name="Line 90"/>
            <p:cNvSpPr/>
            <p:nvPr/>
          </p:nvSpPr>
          <p:spPr>
            <a:xfrm flipH="1">
              <a:off x="0" y="365508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7" name="Line 91"/>
            <p:cNvSpPr/>
            <p:nvPr/>
          </p:nvSpPr>
          <p:spPr>
            <a:xfrm flipH="1">
              <a:off x="0" y="38077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8" name="Line 92"/>
            <p:cNvSpPr/>
            <p:nvPr/>
          </p:nvSpPr>
          <p:spPr>
            <a:xfrm flipH="1">
              <a:off x="0" y="39607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9" name="Line 93"/>
            <p:cNvSpPr/>
            <p:nvPr/>
          </p:nvSpPr>
          <p:spPr>
            <a:xfrm flipH="1">
              <a:off x="0" y="41133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0" name="Line 94"/>
            <p:cNvSpPr/>
            <p:nvPr/>
          </p:nvSpPr>
          <p:spPr>
            <a:xfrm flipH="1">
              <a:off x="0" y="42663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1" name="Line 95"/>
            <p:cNvSpPr/>
            <p:nvPr/>
          </p:nvSpPr>
          <p:spPr>
            <a:xfrm flipH="1">
              <a:off x="0" y="442512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2" name="Line 96"/>
            <p:cNvSpPr/>
            <p:nvPr/>
          </p:nvSpPr>
          <p:spPr>
            <a:xfrm flipH="1">
              <a:off x="0" y="45777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3" name="Line 97"/>
            <p:cNvSpPr/>
            <p:nvPr/>
          </p:nvSpPr>
          <p:spPr>
            <a:xfrm flipH="1">
              <a:off x="0" y="473076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4" name="Line 98"/>
            <p:cNvSpPr/>
            <p:nvPr/>
          </p:nvSpPr>
          <p:spPr>
            <a:xfrm flipH="1">
              <a:off x="0" y="4883400"/>
              <a:ext cx="913716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5" name="CustomShape 99"/>
          <p:cNvSpPr/>
          <p:nvPr/>
        </p:nvSpPr>
        <p:spPr>
          <a:xfrm>
            <a:off x="4317480" y="2520"/>
            <a:ext cx="4825440" cy="4914000"/>
          </a:xfrm>
          <a:custGeom>
            <a:avLst/>
            <a:gdLst/>
            <a:ah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86" name="Group 100"/>
          <p:cNvGrpSpPr/>
          <p:nvPr/>
        </p:nvGrpSpPr>
        <p:grpSpPr>
          <a:xfrm>
            <a:off x="787320" y="755280"/>
            <a:ext cx="798120" cy="843840"/>
            <a:chOff x="787320" y="755280"/>
            <a:chExt cx="798120" cy="843840"/>
          </a:xfrm>
        </p:grpSpPr>
        <p:sp>
          <p:nvSpPr>
            <p:cNvPr id="187" name="CustomShape 101"/>
            <p:cNvSpPr/>
            <p:nvPr/>
          </p:nvSpPr>
          <p:spPr>
            <a:xfrm>
              <a:off x="787320" y="755280"/>
              <a:ext cx="641880" cy="843840"/>
            </a:xfrm>
            <a:custGeom>
              <a:avLst/>
              <a:gdLst/>
              <a:ahLst/>
              <a:rect l="l" t="t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8" name="CustomShape 102"/>
            <p:cNvSpPr/>
            <p:nvPr/>
          </p:nvSpPr>
          <p:spPr>
            <a:xfrm>
              <a:off x="1162080" y="755280"/>
              <a:ext cx="423360" cy="591480"/>
            </a:xfrm>
            <a:custGeom>
              <a:avLst/>
              <a:gdLst/>
              <a:ahLst/>
              <a:rect l="l" t="t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89" name="Group 103"/>
          <p:cNvGrpSpPr/>
          <p:nvPr/>
        </p:nvGrpSpPr>
        <p:grpSpPr>
          <a:xfrm>
            <a:off x="4059360" y="1649520"/>
            <a:ext cx="746280" cy="808200"/>
            <a:chOff x="4059360" y="1649520"/>
            <a:chExt cx="746280" cy="808200"/>
          </a:xfrm>
        </p:grpSpPr>
        <p:sp>
          <p:nvSpPr>
            <p:cNvPr id="190" name="CustomShape 104"/>
            <p:cNvSpPr/>
            <p:nvPr/>
          </p:nvSpPr>
          <p:spPr>
            <a:xfrm>
              <a:off x="4184280" y="1649520"/>
              <a:ext cx="621360" cy="195120"/>
            </a:xfrm>
            <a:custGeom>
              <a:avLst/>
              <a:gdLst/>
              <a:ahLst/>
              <a:rect l="l" t="t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1" name="CustomShape 105"/>
            <p:cNvSpPr/>
            <p:nvPr/>
          </p:nvSpPr>
          <p:spPr>
            <a:xfrm>
              <a:off x="4249800" y="1898640"/>
              <a:ext cx="402480" cy="559080"/>
            </a:xfrm>
            <a:custGeom>
              <a:avLst/>
              <a:gdLst/>
              <a:ahLst/>
              <a:rect l="l" t="t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2" name="CustomShape 106"/>
            <p:cNvSpPr/>
            <p:nvPr/>
          </p:nvSpPr>
          <p:spPr>
            <a:xfrm>
              <a:off x="4059360" y="1898640"/>
              <a:ext cx="399240" cy="559080"/>
            </a:xfrm>
            <a:custGeom>
              <a:avLst/>
              <a:gdLst/>
              <a:ahLst/>
              <a:rect l="l" t="t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003f7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93" name="CustomShape 107"/>
          <p:cNvSpPr/>
          <p:nvPr/>
        </p:nvSpPr>
        <p:spPr>
          <a:xfrm>
            <a:off x="0" y="2647800"/>
            <a:ext cx="2406600" cy="574560"/>
          </a:xfrm>
          <a:custGeom>
            <a:avLst/>
            <a:gdLst/>
            <a:ah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94" name="Group 108"/>
          <p:cNvGrpSpPr/>
          <p:nvPr/>
        </p:nvGrpSpPr>
        <p:grpSpPr>
          <a:xfrm>
            <a:off x="299520" y="2798280"/>
            <a:ext cx="1679400" cy="251280"/>
            <a:chOff x="299520" y="2798280"/>
            <a:chExt cx="1679400" cy="251280"/>
          </a:xfrm>
        </p:grpSpPr>
        <p:sp>
          <p:nvSpPr>
            <p:cNvPr id="195" name="CustomShape 109"/>
            <p:cNvSpPr/>
            <p:nvPr/>
          </p:nvSpPr>
          <p:spPr>
            <a:xfrm>
              <a:off x="299520" y="2798280"/>
              <a:ext cx="250200" cy="251280"/>
            </a:xfrm>
            <a:custGeom>
              <a:avLst/>
              <a:gdLst/>
              <a:ahLst/>
              <a:rect l="l" t="t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6" name="CustomShape 110"/>
            <p:cNvSpPr/>
            <p:nvPr/>
          </p:nvSpPr>
          <p:spPr>
            <a:xfrm>
              <a:off x="614160" y="2877480"/>
              <a:ext cx="1364760" cy="115200"/>
            </a:xfrm>
            <a:custGeom>
              <a:avLst/>
              <a:gdLst/>
              <a:ahLst/>
              <a:rect l="l" t="t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97" name="PlaceHolder 11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98" name="PlaceHolder 11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video" Target="../media/media3.mkv"/><Relationship Id="rId2" Type="http://schemas.microsoft.com/office/2007/relationships/media" Target="../media/media3.mkv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Content Placeholder 4" descr="A screenshot of a cell phone&#10;&#10;Description automatically generated"/>
          <p:cNvPicPr/>
          <p:nvPr/>
        </p:nvPicPr>
        <p:blipFill>
          <a:blip r:embed="rId1"/>
          <a:stretch/>
        </p:blipFill>
        <p:spPr>
          <a:xfrm>
            <a:off x="0" y="0"/>
            <a:ext cx="9142920" cy="5142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304920" y="0"/>
            <a:ext cx="8533440" cy="50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Calibri"/>
                <a:ea typeface="Times New Roman"/>
              </a:rPr>
              <a:t>Project Highlights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230400" y="699120"/>
            <a:ext cx="7785360" cy="105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normAutofit/>
          </a:bodyPr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DejaVu Sans"/>
              </a:rPr>
              <a:t>Project Name : Top Women Chess Players Analysis 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Team Size : 1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BU Mentor Name : Samyukta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Calibri"/>
                <a:ea typeface="Times New Roman"/>
              </a:rPr>
              <a:t>Mentor PS: 20033200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en-IN" sz="1400" spc="-1" strike="noStrike">
              <a:latin typeface="Arial"/>
            </a:endParaRPr>
          </a:p>
        </p:txBody>
      </p:sp>
      <p:sp>
        <p:nvSpPr>
          <p:cNvPr id="238" name="CustomShape 3"/>
          <p:cNvSpPr/>
          <p:nvPr/>
        </p:nvSpPr>
        <p:spPr>
          <a:xfrm>
            <a:off x="2859120" y="3818160"/>
            <a:ext cx="2427480" cy="105048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b1cbe9"/>
              </a:gs>
              <a:gs pos="100000">
                <a:srgbClr val="a2c1e4"/>
              </a:gs>
            </a:gsLst>
            <a:lin ang="5400000"/>
          </a:gradFill>
          <a:ln>
            <a:solidFill>
              <a:srgbClr val="5597d3"/>
            </a:solidFill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Hemalatha R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99002622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2009BLRMED01</a:t>
            </a:r>
            <a:endParaRPr b="0" lang="en-IN" sz="1100" spc="-1" strike="noStrike">
              <a:latin typeface="Arial"/>
            </a:endParaRPr>
          </a:p>
          <a:p>
            <a:pPr algn="ctr">
              <a:lnSpc>
                <a:spcPct val="120000"/>
              </a:lnSpc>
              <a:tabLst>
                <a:tab algn="l" pos="0"/>
              </a:tabLst>
            </a:pPr>
            <a:r>
              <a:rPr b="1" lang="en-US" sz="1100" spc="-1" strike="noStrike">
                <a:solidFill>
                  <a:srgbClr val="000000"/>
                </a:solidFill>
                <a:latin typeface="Verdana"/>
                <a:ea typeface="Verdana"/>
              </a:rPr>
              <a:t>B.E Computer Science and Engineering</a:t>
            </a:r>
            <a:endParaRPr b="0" lang="en-IN" sz="1100" spc="-1" strike="noStrike">
              <a:latin typeface="Arial"/>
            </a:endParaRPr>
          </a:p>
        </p:txBody>
      </p:sp>
      <p:pic>
        <p:nvPicPr>
          <p:cNvPr id="239" name="Picture 4" descr=""/>
          <p:cNvPicPr/>
          <p:nvPr/>
        </p:nvPicPr>
        <p:blipFill>
          <a:blip r:embed="rId1"/>
          <a:stretch/>
        </p:blipFill>
        <p:spPr>
          <a:xfrm>
            <a:off x="3433320" y="1760760"/>
            <a:ext cx="1279800" cy="1997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304920" y="0"/>
            <a:ext cx="8533440" cy="50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Calibri"/>
              </a:rPr>
              <a:t>Project Video Snippet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241" name="CustomShape 2"/>
          <p:cNvSpPr/>
          <p:nvPr/>
        </p:nvSpPr>
        <p:spPr>
          <a:xfrm>
            <a:off x="304920" y="666720"/>
            <a:ext cx="8533440" cy="419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noAutofit/>
          </a:bodyPr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pic>
        <p:nvPicPr>
          <p:cNvPr id="242" name="Picture 1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</p:blipFill>
        <p:spPr>
          <a:xfrm>
            <a:off x="144000" y="1203480"/>
            <a:ext cx="8568000" cy="2982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304920" y="666720"/>
            <a:ext cx="8533440" cy="419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4" name="TextShape 2"/>
          <p:cNvSpPr txBox="1"/>
          <p:nvPr/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Further Enhancements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45" name="TextShape 3"/>
          <p:cNvSpPr txBox="1"/>
          <p:nvPr/>
        </p:nvSpPr>
        <p:spPr>
          <a:xfrm>
            <a:off x="304920" y="119304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r>
              <a:rPr b="0" lang="en-IN" sz="2200" spc="-1" strike="noStrike">
                <a:latin typeface="Times new roman"/>
              </a:rPr>
              <a:t>This project can be implemented </a:t>
            </a:r>
            <a:r>
              <a:rPr b="0" lang="en-IN" sz="2200" spc="-1" strike="noStrike">
                <a:latin typeface="Times new roman"/>
              </a:rPr>
              <a:t>further by adding  some other </a:t>
            </a:r>
            <a:r>
              <a:rPr b="0" lang="en-IN" sz="2200" spc="-1" strike="noStrike">
                <a:latin typeface="Times new roman"/>
              </a:rPr>
              <a:t>features like displaying the </a:t>
            </a:r>
            <a:r>
              <a:rPr b="0" lang="en-IN" sz="2200" spc="-1" strike="noStrike">
                <a:latin typeface="Times new roman"/>
              </a:rPr>
              <a:t>players personal details if we </a:t>
            </a:r>
            <a:r>
              <a:rPr b="0" lang="en-IN" sz="2200" spc="-1" strike="noStrike">
                <a:latin typeface="Times new roman"/>
              </a:rPr>
              <a:t>give their Name or ID.</a:t>
            </a:r>
            <a:endParaRPr b="0" lang="en-IN" sz="2200" spc="-1" strike="noStrike">
              <a:latin typeface="Times new roman"/>
            </a:endParaRPr>
          </a:p>
          <a:p>
            <a:endParaRPr b="1" lang="en-US" sz="22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Picture Placeholder 7" descr=""/>
          <p:cNvPicPr/>
          <p:nvPr/>
        </p:nvPicPr>
        <p:blipFill>
          <a:blip r:embed="rId1"/>
          <a:srcRect l="13690" t="0" r="13690" b="0"/>
          <a:stretch/>
        </p:blipFill>
        <p:spPr>
          <a:xfrm>
            <a:off x="4379400" y="0"/>
            <a:ext cx="4763520" cy="4916520"/>
          </a:xfrm>
          <a:prstGeom prst="rect">
            <a:avLst/>
          </a:prstGeom>
          <a:ln>
            <a:noFill/>
          </a:ln>
        </p:spPr>
      </p:pic>
      <p:sp>
        <p:nvSpPr>
          <p:cNvPr id="247" name="CustomShape 1"/>
          <p:cNvSpPr/>
          <p:nvPr/>
        </p:nvSpPr>
        <p:spPr>
          <a:xfrm>
            <a:off x="1019520" y="1498680"/>
            <a:ext cx="354492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IN" sz="4000" spc="-1" strike="noStrike">
                <a:solidFill>
                  <a:srgbClr val="004581"/>
                </a:solidFill>
                <a:latin typeface="Calibri"/>
                <a:ea typeface="DejaVu Sans"/>
              </a:rPr>
              <a:t>Thank </a:t>
            </a:r>
            <a:r>
              <a:rPr b="1" lang="en-IN" sz="4000" spc="-1" strike="noStrike">
                <a:solidFill>
                  <a:srgbClr val="ffc000"/>
                </a:solidFill>
                <a:latin typeface="Calibri"/>
                <a:ea typeface="DejaVu Sans"/>
              </a:rPr>
              <a:t>You</a:t>
            </a:r>
            <a:r>
              <a:rPr b="1" lang="en-IN" sz="4000" spc="-1" strike="noStrike">
                <a:solidFill>
                  <a:srgbClr val="004581"/>
                </a:solidFill>
                <a:latin typeface="Calibri"/>
                <a:ea typeface="DejaVu Sans"/>
              </a:rPr>
              <a:t> !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8387280" y="4208400"/>
            <a:ext cx="539280" cy="524160"/>
          </a:xfrm>
          <a:prstGeom prst="ellipse">
            <a:avLst/>
          </a:prstGeom>
          <a:blipFill rotWithShape="0">
            <a:blip r:embed="rId2"/>
            <a:stretch>
              <a:fillRect l="-1057934" t="-276036" r="-971942" b="197042"/>
            </a:stretch>
          </a:blipFill>
          <a:ln w="63360">
            <a:noFill/>
          </a:ln>
          <a:effectLst>
            <a:outerShdw algn="ctr" blurRad="44450" dir="5400000" dist="28080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8700000"/>
            </a:lightRig>
          </a:scene3d>
          <a:sp3d>
            <a:bevelT w="190500" h="38100"/>
          </a:sp3d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E0B9548-FE58-4485-B5D9-973899E1873F}">
  <ds:schemaRefs>
    <ds:schemaRef ds:uri="http://purl.org/dc/terms/"/>
    <ds:schemaRef ds:uri="http://schemas.openxmlformats.org/package/2006/metadata/core-properties"/>
    <ds:schemaRef ds:uri="3f90b35a-c7f5-466e-bdce-aad1192bcad3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abad16e2-75b5-4d02-890c-30395bfef711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1484</TotalTime>
  <Application>LibreOffice/6.4.6.2$Linux_X86_64 LibreOffice_project/40$Build-2</Application>
  <Words>43</Words>
  <Paragraphs>12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2020-09-04T19:07:05Z</dcterms:created>
  <dc:creator>Ramya Manchaiah</dc:creator>
  <dc:description/>
  <dc:language>en-IN</dc:language>
  <cp:lastModifiedBy/>
  <dcterms:modified xsi:type="dcterms:W3CDTF">2020-11-11T18:43:43Z</dcterms:modified>
  <cp:revision>136</cp:revision>
  <dc:subject/>
  <dc:title>Global Engineering Academy (GEA)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0x010100EE49C3B21729434C834F03C10CFD3EE7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MSIP_Label_4b5591f2-6b23-403d-aa5f-b6d577f5e572_ActionId">
    <vt:lpwstr>832ade06-c9cf-42a6-8b1c-0000c26f97de</vt:lpwstr>
  </property>
  <property fmtid="{D5CDD505-2E9C-101B-9397-08002B2CF9AE}" pid="9" name="MSIP_Label_4b5591f2-6b23-403d-aa5f-b6d577f5e572_ContentBits">
    <vt:lpwstr>0</vt:lpwstr>
  </property>
  <property fmtid="{D5CDD505-2E9C-101B-9397-08002B2CF9AE}" pid="10" name="MSIP_Label_4b5591f2-6b23-403d-aa5f-b6d577f5e572_Enabled">
    <vt:lpwstr>true</vt:lpwstr>
  </property>
  <property fmtid="{D5CDD505-2E9C-101B-9397-08002B2CF9AE}" pid="11" name="MSIP_Label_4b5591f2-6b23-403d-aa5f-b6d577f5e572_Method">
    <vt:lpwstr>Standard</vt:lpwstr>
  </property>
  <property fmtid="{D5CDD505-2E9C-101B-9397-08002B2CF9AE}" pid="12" name="MSIP_Label_4b5591f2-6b23-403d-aa5f-b6d577f5e572_Name">
    <vt:lpwstr>4b5591f2-6b23-403d-aa5f-b6d577f5e572</vt:lpwstr>
  </property>
  <property fmtid="{D5CDD505-2E9C-101B-9397-08002B2CF9AE}" pid="13" name="MSIP_Label_4b5591f2-6b23-403d-aa5f-b6d577f5e572_SetDate">
    <vt:lpwstr>2020-09-04T19:39:47Z</vt:lpwstr>
  </property>
  <property fmtid="{D5CDD505-2E9C-101B-9397-08002B2CF9AE}" pid="14" name="MSIP_Label_4b5591f2-6b23-403d-aa5f-b6d577f5e572_SiteId">
    <vt:lpwstr>311b3378-8e8a-4b5e-a33f-e80a3d8ba60a</vt:lpwstr>
  </property>
  <property fmtid="{D5CDD505-2E9C-101B-9397-08002B2CF9AE}" pid="15" name="Notes">
    <vt:i4>0</vt:i4>
  </property>
  <property fmtid="{D5CDD505-2E9C-101B-9397-08002B2CF9AE}" pid="16" name="PresentationFormat">
    <vt:lpwstr>On-screen Show (16:9)</vt:lpwstr>
  </property>
  <property fmtid="{D5CDD505-2E9C-101B-9397-08002B2CF9AE}" pid="17" name="ScaleCrop">
    <vt:bool>0</vt:bool>
  </property>
  <property fmtid="{D5CDD505-2E9C-101B-9397-08002B2CF9AE}" pid="18" name="ShareDoc">
    <vt:bool>0</vt:bool>
  </property>
  <property fmtid="{D5CDD505-2E9C-101B-9397-08002B2CF9AE}" pid="19" name="Slides">
    <vt:i4>5</vt:i4>
  </property>
</Properties>
</file>